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F1AE6-6534-4FDB-9051-77F535B84985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ECB0-A0AD-4DEE-85EE-A7378C4E87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F1AE6-6534-4FDB-9051-77F535B84985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ECB0-A0AD-4DEE-85EE-A7378C4E87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F1AE6-6534-4FDB-9051-77F535B84985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ECB0-A0AD-4DEE-85EE-A7378C4E87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F1AE6-6534-4FDB-9051-77F535B84985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ECB0-A0AD-4DEE-85EE-A7378C4E87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F1AE6-6534-4FDB-9051-77F535B84985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ECB0-A0AD-4DEE-85EE-A7378C4E87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F1AE6-6534-4FDB-9051-77F535B84985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ECB0-A0AD-4DEE-85EE-A7378C4E87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F1AE6-6534-4FDB-9051-77F535B84985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ECB0-A0AD-4DEE-85EE-A7378C4E87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F1AE6-6534-4FDB-9051-77F535B84985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ECB0-A0AD-4DEE-85EE-A7378C4E87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F1AE6-6534-4FDB-9051-77F535B84985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ECB0-A0AD-4DEE-85EE-A7378C4E87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F1AE6-6534-4FDB-9051-77F535B84985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ECB0-A0AD-4DEE-85EE-A7378C4E87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F1AE6-6534-4FDB-9051-77F535B84985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ECB0-A0AD-4DEE-85EE-A7378C4E87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F1AE6-6534-4FDB-9051-77F535B84985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8CECB0-A0AD-4DEE-85EE-A7378C4E873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838200"/>
            <a:ext cx="8153400" cy="5638800"/>
          </a:xfrm>
        </p:spPr>
        <p:txBody>
          <a:bodyPr rtlCol="0">
            <a:normAutofit fontScale="92500" lnSpcReduction="10000"/>
          </a:bodyPr>
          <a:lstStyle/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La </a:t>
            </a:r>
            <a:r>
              <a:rPr lang="en-US" dirty="0" err="1" smtClean="0">
                <a:solidFill>
                  <a:schemeClr val="tx1"/>
                </a:solidFill>
              </a:rPr>
              <a:t>Actividad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Inicial</a:t>
            </a:r>
            <a:endParaRPr lang="en-US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err="1" smtClean="0">
                <a:solidFill>
                  <a:schemeClr val="tx1"/>
                </a:solidFill>
              </a:rPr>
              <a:t>Propósito</a:t>
            </a:r>
            <a:r>
              <a:rPr lang="en-US" dirty="0" smtClean="0">
                <a:solidFill>
                  <a:schemeClr val="tx1"/>
                </a:solidFill>
              </a:rPr>
              <a:t> # 47: ¿</a:t>
            </a:r>
            <a:r>
              <a:rPr lang="en-US" dirty="0" err="1" smtClean="0">
                <a:solidFill>
                  <a:schemeClr val="tx1"/>
                </a:solidFill>
              </a:rPr>
              <a:t>Qué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tiempo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hace</a:t>
            </a:r>
            <a:r>
              <a:rPr lang="en-US" dirty="0" smtClean="0">
                <a:solidFill>
                  <a:schemeClr val="tx1"/>
                </a:solidFill>
              </a:rPr>
              <a:t> en el </a:t>
            </a:r>
            <a:r>
              <a:rPr lang="en-US" dirty="0" err="1" smtClean="0">
                <a:solidFill>
                  <a:schemeClr val="tx1"/>
                </a:solidFill>
              </a:rPr>
              <a:t>invierno</a:t>
            </a:r>
            <a:r>
              <a:rPr lang="en-US" dirty="0" smtClean="0">
                <a:solidFill>
                  <a:schemeClr val="tx1"/>
                </a:solidFill>
              </a:rPr>
              <a:t>? 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400" i="1" dirty="0" err="1" smtClean="0">
                <a:solidFill>
                  <a:schemeClr val="tx1"/>
                </a:solidFill>
              </a:rPr>
              <a:t>Escoge</a:t>
            </a:r>
            <a:r>
              <a:rPr lang="en-US" sz="3400" i="1" dirty="0" smtClean="0">
                <a:solidFill>
                  <a:schemeClr val="tx1"/>
                </a:solidFill>
              </a:rPr>
              <a:t> el </a:t>
            </a:r>
            <a:r>
              <a:rPr lang="en-US" sz="3400" i="1" dirty="0" err="1" smtClean="0">
                <a:solidFill>
                  <a:schemeClr val="tx1"/>
                </a:solidFill>
              </a:rPr>
              <a:t>invierno</a:t>
            </a:r>
            <a:r>
              <a:rPr lang="en-US" sz="3400" i="1" dirty="0" smtClean="0">
                <a:solidFill>
                  <a:schemeClr val="tx1"/>
                </a:solidFill>
              </a:rPr>
              <a:t> o el </a:t>
            </a:r>
            <a:r>
              <a:rPr lang="en-US" sz="3400" i="1" dirty="0" err="1" smtClean="0">
                <a:solidFill>
                  <a:schemeClr val="tx1"/>
                </a:solidFill>
              </a:rPr>
              <a:t>verano</a:t>
            </a:r>
            <a:r>
              <a:rPr lang="en-US" sz="3400" i="1" dirty="0" smtClean="0">
                <a:solidFill>
                  <a:schemeClr val="tx1"/>
                </a:solidFill>
              </a:rPr>
              <a:t>.</a:t>
            </a:r>
          </a:p>
          <a:p>
            <a:pPr marL="742950" indent="-742950" algn="l">
              <a:buFont typeface="+mj-lt"/>
              <a:buAutoNum type="arabicPeriod"/>
            </a:pPr>
            <a:r>
              <a:rPr lang="en-US" sz="3600" dirty="0">
                <a:solidFill>
                  <a:schemeClr val="tx1"/>
                </a:solidFill>
              </a:rPr>
              <a:t>En el __________ </a:t>
            </a:r>
            <a:r>
              <a:rPr lang="en-US" sz="3600" dirty="0" err="1">
                <a:solidFill>
                  <a:schemeClr val="tx1"/>
                </a:solidFill>
              </a:rPr>
              <a:t>hace</a:t>
            </a:r>
            <a:r>
              <a:rPr lang="en-US" sz="3600" dirty="0">
                <a:solidFill>
                  <a:schemeClr val="tx1"/>
                </a:solidFill>
              </a:rPr>
              <a:t> </a:t>
            </a:r>
            <a:r>
              <a:rPr lang="en-US" sz="3600" dirty="0" err="1">
                <a:solidFill>
                  <a:schemeClr val="tx1"/>
                </a:solidFill>
              </a:rPr>
              <a:t>calor</a:t>
            </a:r>
            <a:r>
              <a:rPr lang="en-US" sz="3600" dirty="0">
                <a:solidFill>
                  <a:schemeClr val="tx1"/>
                </a:solidFill>
              </a:rPr>
              <a:t>.</a:t>
            </a:r>
          </a:p>
          <a:p>
            <a:pPr marL="742950" indent="-742950" algn="l">
              <a:buFont typeface="+mj-lt"/>
              <a:buAutoNum type="arabicPeriod"/>
            </a:pPr>
            <a:r>
              <a:rPr lang="es-ES" sz="3600" dirty="0">
                <a:solidFill>
                  <a:schemeClr val="tx1"/>
                </a:solidFill>
              </a:rPr>
              <a:t>Vamos a la playa durante las vacaciones del ___________.</a:t>
            </a:r>
            <a:endParaRPr lang="en-US" sz="3600" dirty="0">
              <a:solidFill>
                <a:schemeClr val="tx1"/>
              </a:solidFill>
            </a:endParaRPr>
          </a:p>
          <a:p>
            <a:pPr marL="742950" indent="-742950" algn="l">
              <a:buFont typeface="+mj-lt"/>
              <a:buAutoNum type="arabicPeriod"/>
            </a:pPr>
            <a:r>
              <a:rPr lang="es-ES" sz="3600" dirty="0">
                <a:solidFill>
                  <a:schemeClr val="tx1"/>
                </a:solidFill>
              </a:rPr>
              <a:t>Hace </a:t>
            </a:r>
            <a:r>
              <a:rPr lang="es-ES" sz="3600" dirty="0" smtClean="0">
                <a:solidFill>
                  <a:schemeClr val="tx1"/>
                </a:solidFill>
              </a:rPr>
              <a:t>frío </a:t>
            </a:r>
            <a:r>
              <a:rPr lang="es-ES" sz="3600" dirty="0">
                <a:solidFill>
                  <a:schemeClr val="tx1"/>
                </a:solidFill>
              </a:rPr>
              <a:t>en el ____________.</a:t>
            </a:r>
            <a:endParaRPr lang="en-US" sz="3600" dirty="0">
              <a:solidFill>
                <a:schemeClr val="tx1"/>
              </a:solidFill>
            </a:endParaRPr>
          </a:p>
          <a:p>
            <a:pPr marL="742950" indent="-742950" algn="l">
              <a:buFont typeface="+mj-lt"/>
              <a:buAutoNum type="arabicPeriod"/>
            </a:pPr>
            <a:r>
              <a:rPr lang="es-ES" sz="3600" dirty="0">
                <a:solidFill>
                  <a:schemeClr val="tx1"/>
                </a:solidFill>
              </a:rPr>
              <a:t>En el _________ hay mucha nieve.</a:t>
            </a:r>
            <a:endParaRPr lang="en-US" sz="3600" dirty="0">
              <a:solidFill>
                <a:schemeClr val="tx1"/>
              </a:solidFill>
            </a:endParaRPr>
          </a:p>
          <a:p>
            <a:pPr marL="742950" indent="-742950" algn="l">
              <a:buFont typeface="+mj-lt"/>
              <a:buAutoNum type="arabicPeriod"/>
            </a:pPr>
            <a:r>
              <a:rPr lang="es-ES" sz="3600" dirty="0">
                <a:solidFill>
                  <a:schemeClr val="tx1"/>
                </a:solidFill>
              </a:rPr>
              <a:t>El ________ ocurre durante los meses de julio y agosto.</a:t>
            </a:r>
            <a:endParaRPr lang="en-US" sz="3600" dirty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3400" dirty="0" smtClean="0">
              <a:solidFill>
                <a:schemeClr val="tx1"/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152400"/>
            <a:ext cx="8229600" cy="838200"/>
          </a:xfrm>
          <a:prstGeom prst="rect">
            <a:avLst/>
          </a:prstGeom>
        </p:spPr>
        <p:txBody>
          <a:bodyPr anchor="ctr">
            <a:normAutofit fontScale="52500" lnSpcReduction="2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700" dirty="0">
                <a:latin typeface="+mj-lt"/>
                <a:ea typeface="+mj-ea"/>
                <a:cs typeface="+mj-cs"/>
              </a:rPr>
              <a:t/>
            </a:r>
            <a:br>
              <a:rPr lang="es-ES" sz="2700" dirty="0">
                <a:latin typeface="+mj-lt"/>
                <a:ea typeface="+mj-ea"/>
                <a:cs typeface="+mj-cs"/>
              </a:rPr>
            </a:br>
            <a:r>
              <a:rPr lang="es-ES" sz="2700" dirty="0">
                <a:latin typeface="+mj-lt"/>
                <a:ea typeface="+mj-ea"/>
                <a:cs typeface="+mj-cs"/>
              </a:rPr>
              <a:t>Me llamo _______________ Clase 7IM</a:t>
            </a:r>
            <a:r>
              <a:rPr lang="en-US" sz="2700" dirty="0">
                <a:latin typeface="+mj-lt"/>
                <a:ea typeface="+mj-ea"/>
                <a:cs typeface="+mj-cs"/>
              </a:rPr>
              <a:t/>
            </a:r>
            <a:br>
              <a:rPr lang="en-US" sz="2700" dirty="0">
                <a:latin typeface="+mj-lt"/>
                <a:ea typeface="+mj-ea"/>
                <a:cs typeface="+mj-cs"/>
              </a:rPr>
            </a:br>
            <a:r>
              <a:rPr lang="es-ES" sz="2700" dirty="0">
                <a:latin typeface="+mj-lt"/>
                <a:ea typeface="+mj-ea"/>
                <a:cs typeface="+mj-cs"/>
              </a:rPr>
              <a:t>La fecha es el 7</a:t>
            </a:r>
            <a:r>
              <a:rPr lang="es-ES" sz="2700" dirty="0" smtClean="0">
                <a:latin typeface="+mj-lt"/>
                <a:ea typeface="+mj-ea"/>
                <a:cs typeface="+mj-cs"/>
              </a:rPr>
              <a:t> </a:t>
            </a:r>
            <a:r>
              <a:rPr lang="es-ES" sz="2700" dirty="0">
                <a:latin typeface="+mj-lt"/>
                <a:ea typeface="+mj-ea"/>
                <a:cs typeface="+mj-cs"/>
              </a:rPr>
              <a:t>de marzo del 2012</a:t>
            </a:r>
            <a:r>
              <a:rPr lang="en-US" sz="2700" dirty="0">
                <a:latin typeface="+mj-lt"/>
                <a:ea typeface="+mj-ea"/>
                <a:cs typeface="+mj-cs"/>
              </a:rPr>
              <a:t/>
            </a:r>
            <a:br>
              <a:rPr lang="en-US" sz="2700" dirty="0">
                <a:latin typeface="+mj-lt"/>
                <a:ea typeface="+mj-ea"/>
                <a:cs typeface="+mj-cs"/>
              </a:rPr>
            </a:br>
            <a:endParaRPr lang="en-US" sz="2700" dirty="0"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38400" y="220980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verano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0" y="33528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verano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752600" y="49530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</a:t>
            </a:r>
            <a:r>
              <a:rPr lang="en-US" sz="2800" dirty="0" err="1" smtClean="0"/>
              <a:t>verano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191000" y="381000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invierno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2362200" y="434340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invierno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Textbook Pg 130 Ex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ES" dirty="0"/>
              <a:t>Anita compró los esquís.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s-ES" dirty="0"/>
              <a:t>Anita compró el anorak.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s-ES" dirty="0"/>
              <a:t>Anita compró los guantes.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s-ES" dirty="0"/>
              <a:t>Anita compró las botas.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s-ES" dirty="0"/>
              <a:t>Anita compró las </a:t>
            </a:r>
            <a:r>
              <a:rPr lang="es-ES" dirty="0" smtClean="0"/>
              <a:t>anteojos del sol.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Textbook Pg 130 Ex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7150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s-ES" dirty="0"/>
              <a:t>Contesten según se indica. (</a:t>
            </a:r>
            <a:r>
              <a:rPr lang="es-ES" dirty="0" err="1"/>
              <a:t>Answer</a:t>
            </a:r>
            <a:r>
              <a:rPr lang="es-ES" dirty="0"/>
              <a:t> as </a:t>
            </a:r>
            <a:r>
              <a:rPr lang="es-ES" dirty="0" err="1"/>
              <a:t>indicated</a:t>
            </a:r>
            <a:r>
              <a:rPr lang="es-ES" dirty="0"/>
              <a:t>)</a:t>
            </a:r>
            <a:endParaRPr lang="en-US" dirty="0"/>
          </a:p>
          <a:p>
            <a:pPr>
              <a:buNone/>
            </a:pPr>
            <a:r>
              <a:rPr lang="es-ES" dirty="0" smtClean="0"/>
              <a:t>1. </a:t>
            </a:r>
            <a:r>
              <a:rPr lang="es-ES" sz="3300" dirty="0" smtClean="0"/>
              <a:t>¿Cuándo </a:t>
            </a:r>
            <a:r>
              <a:rPr lang="es-ES" sz="3300" dirty="0"/>
              <a:t>son populares las estaciones de esquí?</a:t>
            </a:r>
            <a:endParaRPr lang="en-US" sz="3300" dirty="0"/>
          </a:p>
          <a:p>
            <a:pPr>
              <a:buNone/>
            </a:pPr>
            <a:r>
              <a:rPr lang="es-ES" sz="3300" i="1" dirty="0"/>
              <a:t>Las estaciones de esquí son populares en el invierno cuando hay nieve.</a:t>
            </a:r>
            <a:endParaRPr lang="en-US" sz="3300" i="1" dirty="0"/>
          </a:p>
          <a:p>
            <a:pPr>
              <a:buNone/>
            </a:pPr>
            <a:r>
              <a:rPr lang="es-ES" sz="3300" dirty="0" smtClean="0"/>
              <a:t>2. ¿Qué </a:t>
            </a:r>
            <a:r>
              <a:rPr lang="es-ES" sz="3300" dirty="0"/>
              <a:t>compraron los esquiadores en la ventanilla?</a:t>
            </a:r>
            <a:endParaRPr lang="en-US" sz="3300" dirty="0"/>
          </a:p>
          <a:p>
            <a:pPr>
              <a:buNone/>
            </a:pPr>
            <a:r>
              <a:rPr lang="es-ES" sz="3300" i="1" dirty="0"/>
              <a:t>Los esquiadores compraron los boletos en la ventanilla.</a:t>
            </a:r>
            <a:endParaRPr lang="en-US" sz="3300" i="1" dirty="0"/>
          </a:p>
          <a:p>
            <a:pPr>
              <a:buNone/>
            </a:pPr>
            <a:r>
              <a:rPr lang="es-ES" sz="3300" dirty="0" smtClean="0"/>
              <a:t>3. ¿Qué </a:t>
            </a:r>
            <a:r>
              <a:rPr lang="es-ES" sz="3300" dirty="0"/>
              <a:t>tomaron los esquiadores para subir la montaña?</a:t>
            </a:r>
            <a:endParaRPr lang="en-US" sz="3300" dirty="0"/>
          </a:p>
          <a:p>
            <a:pPr>
              <a:buNone/>
            </a:pPr>
            <a:r>
              <a:rPr lang="es-ES" sz="3300" dirty="0"/>
              <a:t>Los esquiadores tomaron el telesilla para subir la montaña.</a:t>
            </a:r>
            <a:endParaRPr lang="en-US" sz="3300" dirty="0"/>
          </a:p>
          <a:p>
            <a:pPr>
              <a:buNone/>
            </a:pPr>
            <a:r>
              <a:rPr lang="es-ES" sz="3300" dirty="0" smtClean="0"/>
              <a:t>4. ¿Qué </a:t>
            </a:r>
            <a:r>
              <a:rPr lang="es-ES" sz="3300" dirty="0"/>
              <a:t>bajaron los esquiadores? </a:t>
            </a:r>
            <a:endParaRPr lang="en-US" sz="3300" dirty="0"/>
          </a:p>
          <a:p>
            <a:pPr>
              <a:buNone/>
            </a:pPr>
            <a:r>
              <a:rPr lang="es-ES" sz="3300" i="1" dirty="0" smtClean="0"/>
              <a:t>Los esquiadores bajaron la </a:t>
            </a:r>
            <a:r>
              <a:rPr lang="es-ES" sz="3300" i="1" dirty="0"/>
              <a:t>pista para </a:t>
            </a:r>
            <a:r>
              <a:rPr lang="es-ES" sz="3300" i="1" dirty="0" smtClean="0"/>
              <a:t>expertos.</a:t>
            </a:r>
            <a:endParaRPr lang="en-US" sz="3300" i="1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Tarea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Workbook Pg 61 Ex 13 and 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204</Words>
  <Application>Microsoft Office PowerPoint</Application>
  <PresentationFormat>On-screen Show (4:3)</PresentationFormat>
  <Paragraphs>32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Textbook Pg 130 Ex 2</vt:lpstr>
      <vt:lpstr>Textbook Pg 130 Ex 3</vt:lpstr>
      <vt:lpstr>La Tarea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Sherice</dc:creator>
  <cp:lastModifiedBy>Sherice</cp:lastModifiedBy>
  <cp:revision>1</cp:revision>
  <dcterms:created xsi:type="dcterms:W3CDTF">2012-03-19T15:18:12Z</dcterms:created>
  <dcterms:modified xsi:type="dcterms:W3CDTF">2012-03-19T15:19:29Z</dcterms:modified>
</cp:coreProperties>
</file>